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4"/>
  </p:sldMasterIdLst>
  <p:sldIdLst>
    <p:sldId id="256" r:id="rId5"/>
  </p:sldIdLst>
  <p:sldSz cx="27360563" cy="190801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1" autoAdjust="0"/>
    <p:restoredTop sz="94660"/>
  </p:normalViewPr>
  <p:slideViewPr>
    <p:cSldViewPr snapToGrid="0">
      <p:cViewPr varScale="1">
        <p:scale>
          <a:sx n="32" d="100"/>
          <a:sy n="32" d="100"/>
        </p:scale>
        <p:origin x="898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52042" y="3122612"/>
            <a:ext cx="23256479" cy="6642723"/>
          </a:xfrm>
        </p:spPr>
        <p:txBody>
          <a:bodyPr anchor="b"/>
          <a:lstStyle>
            <a:lvl1pPr algn="ctr">
              <a:defRPr sz="16693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420071" y="10021504"/>
            <a:ext cx="20520422" cy="4606621"/>
          </a:xfrm>
        </p:spPr>
        <p:txBody>
          <a:bodyPr/>
          <a:lstStyle>
            <a:lvl1pPr marL="0" indent="0" algn="ctr">
              <a:buNone/>
              <a:defRPr sz="6677"/>
            </a:lvl1pPr>
            <a:lvl2pPr marL="1272022" indent="0" algn="ctr">
              <a:buNone/>
              <a:defRPr sz="5564"/>
            </a:lvl2pPr>
            <a:lvl3pPr marL="2544044" indent="0" algn="ctr">
              <a:buNone/>
              <a:defRPr sz="5008"/>
            </a:lvl3pPr>
            <a:lvl4pPr marL="3816066" indent="0" algn="ctr">
              <a:buNone/>
              <a:defRPr sz="4452"/>
            </a:lvl4pPr>
            <a:lvl5pPr marL="5088087" indent="0" algn="ctr">
              <a:buNone/>
              <a:defRPr sz="4452"/>
            </a:lvl5pPr>
            <a:lvl6pPr marL="6360109" indent="0" algn="ctr">
              <a:buNone/>
              <a:defRPr sz="4452"/>
            </a:lvl6pPr>
            <a:lvl7pPr marL="7632131" indent="0" algn="ctr">
              <a:buNone/>
              <a:defRPr sz="4452"/>
            </a:lvl7pPr>
            <a:lvl8pPr marL="8904153" indent="0" algn="ctr">
              <a:buNone/>
              <a:defRPr sz="4452"/>
            </a:lvl8pPr>
            <a:lvl9pPr marL="10176175" indent="0" algn="ctr">
              <a:buNone/>
              <a:defRPr sz="4452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E4907-A571-4982-B0A5-D6B082839918}" type="datetimeFigureOut">
              <a:rPr lang="it-IT" smtClean="0"/>
              <a:t>15/01/2024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95B18-AAD5-49F0-AA4F-1E6B13B458B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54832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E4907-A571-4982-B0A5-D6B082839918}" type="datetimeFigureOut">
              <a:rPr lang="it-IT" smtClean="0"/>
              <a:t>15/01/2024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95B18-AAD5-49F0-AA4F-1E6B13B458B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564349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9579905" y="1015842"/>
            <a:ext cx="5899621" cy="16169556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881040" y="1015842"/>
            <a:ext cx="17356857" cy="16169556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E4907-A571-4982-B0A5-D6B082839918}" type="datetimeFigureOut">
              <a:rPr lang="it-IT" smtClean="0"/>
              <a:t>15/01/2024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95B18-AAD5-49F0-AA4F-1E6B13B458B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900200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E4907-A571-4982-B0A5-D6B082839918}" type="datetimeFigureOut">
              <a:rPr lang="it-IT" smtClean="0"/>
              <a:t>15/01/2024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95B18-AAD5-49F0-AA4F-1E6B13B458B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280417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66790" y="4756796"/>
            <a:ext cx="23598486" cy="7936816"/>
          </a:xfrm>
        </p:spPr>
        <p:txBody>
          <a:bodyPr anchor="b"/>
          <a:lstStyle>
            <a:lvl1pPr>
              <a:defRPr sz="16693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66790" y="12768698"/>
            <a:ext cx="23598486" cy="4173784"/>
          </a:xfrm>
        </p:spPr>
        <p:txBody>
          <a:bodyPr/>
          <a:lstStyle>
            <a:lvl1pPr marL="0" indent="0">
              <a:buNone/>
              <a:defRPr sz="6677">
                <a:solidFill>
                  <a:schemeClr val="tx1"/>
                </a:solidFill>
              </a:defRPr>
            </a:lvl1pPr>
            <a:lvl2pPr marL="1272022" indent="0">
              <a:buNone/>
              <a:defRPr sz="5564">
                <a:solidFill>
                  <a:schemeClr val="tx1">
                    <a:tint val="75000"/>
                  </a:schemeClr>
                </a:solidFill>
              </a:defRPr>
            </a:lvl2pPr>
            <a:lvl3pPr marL="2544044" indent="0">
              <a:buNone/>
              <a:defRPr sz="5008">
                <a:solidFill>
                  <a:schemeClr val="tx1">
                    <a:tint val="75000"/>
                  </a:schemeClr>
                </a:solidFill>
              </a:defRPr>
            </a:lvl3pPr>
            <a:lvl4pPr marL="3816066" indent="0">
              <a:buNone/>
              <a:defRPr sz="4452">
                <a:solidFill>
                  <a:schemeClr val="tx1">
                    <a:tint val="75000"/>
                  </a:schemeClr>
                </a:solidFill>
              </a:defRPr>
            </a:lvl4pPr>
            <a:lvl5pPr marL="5088087" indent="0">
              <a:buNone/>
              <a:defRPr sz="4452">
                <a:solidFill>
                  <a:schemeClr val="tx1">
                    <a:tint val="75000"/>
                  </a:schemeClr>
                </a:solidFill>
              </a:defRPr>
            </a:lvl5pPr>
            <a:lvl6pPr marL="6360109" indent="0">
              <a:buNone/>
              <a:defRPr sz="4452">
                <a:solidFill>
                  <a:schemeClr val="tx1">
                    <a:tint val="75000"/>
                  </a:schemeClr>
                </a:solidFill>
              </a:defRPr>
            </a:lvl6pPr>
            <a:lvl7pPr marL="7632131" indent="0">
              <a:buNone/>
              <a:defRPr sz="4452">
                <a:solidFill>
                  <a:schemeClr val="tx1">
                    <a:tint val="75000"/>
                  </a:schemeClr>
                </a:solidFill>
              </a:defRPr>
            </a:lvl7pPr>
            <a:lvl8pPr marL="8904153" indent="0">
              <a:buNone/>
              <a:defRPr sz="4452">
                <a:solidFill>
                  <a:schemeClr val="tx1">
                    <a:tint val="75000"/>
                  </a:schemeClr>
                </a:solidFill>
              </a:defRPr>
            </a:lvl8pPr>
            <a:lvl9pPr marL="10176175" indent="0">
              <a:buNone/>
              <a:defRPr sz="445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E4907-A571-4982-B0A5-D6B082839918}" type="datetimeFigureOut">
              <a:rPr lang="it-IT" smtClean="0"/>
              <a:t>15/01/2024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95B18-AAD5-49F0-AA4F-1E6B13B458B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633194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881039" y="5079210"/>
            <a:ext cx="11628239" cy="121061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851285" y="5079210"/>
            <a:ext cx="11628239" cy="121061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E4907-A571-4982-B0A5-D6B082839918}" type="datetimeFigureOut">
              <a:rPr lang="it-IT" smtClean="0"/>
              <a:t>15/01/2024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95B18-AAD5-49F0-AA4F-1E6B13B458B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187260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4602" y="1015846"/>
            <a:ext cx="23598486" cy="3687950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84605" y="4677291"/>
            <a:ext cx="11574799" cy="2292268"/>
          </a:xfrm>
        </p:spPr>
        <p:txBody>
          <a:bodyPr anchor="b"/>
          <a:lstStyle>
            <a:lvl1pPr marL="0" indent="0">
              <a:buNone/>
              <a:defRPr sz="6677" b="1"/>
            </a:lvl1pPr>
            <a:lvl2pPr marL="1272022" indent="0">
              <a:buNone/>
              <a:defRPr sz="5564" b="1"/>
            </a:lvl2pPr>
            <a:lvl3pPr marL="2544044" indent="0">
              <a:buNone/>
              <a:defRPr sz="5008" b="1"/>
            </a:lvl3pPr>
            <a:lvl4pPr marL="3816066" indent="0">
              <a:buNone/>
              <a:defRPr sz="4452" b="1"/>
            </a:lvl4pPr>
            <a:lvl5pPr marL="5088087" indent="0">
              <a:buNone/>
              <a:defRPr sz="4452" b="1"/>
            </a:lvl5pPr>
            <a:lvl6pPr marL="6360109" indent="0">
              <a:buNone/>
              <a:defRPr sz="4452" b="1"/>
            </a:lvl6pPr>
            <a:lvl7pPr marL="7632131" indent="0">
              <a:buNone/>
              <a:defRPr sz="4452" b="1"/>
            </a:lvl7pPr>
            <a:lvl8pPr marL="8904153" indent="0">
              <a:buNone/>
              <a:defRPr sz="4452" b="1"/>
            </a:lvl8pPr>
            <a:lvl9pPr marL="10176175" indent="0">
              <a:buNone/>
              <a:defRPr sz="4452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884605" y="6969560"/>
            <a:ext cx="11574799" cy="10251172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3851287" y="4677291"/>
            <a:ext cx="11631803" cy="2292268"/>
          </a:xfrm>
        </p:spPr>
        <p:txBody>
          <a:bodyPr anchor="b"/>
          <a:lstStyle>
            <a:lvl1pPr marL="0" indent="0">
              <a:buNone/>
              <a:defRPr sz="6677" b="1"/>
            </a:lvl1pPr>
            <a:lvl2pPr marL="1272022" indent="0">
              <a:buNone/>
              <a:defRPr sz="5564" b="1"/>
            </a:lvl2pPr>
            <a:lvl3pPr marL="2544044" indent="0">
              <a:buNone/>
              <a:defRPr sz="5008" b="1"/>
            </a:lvl3pPr>
            <a:lvl4pPr marL="3816066" indent="0">
              <a:buNone/>
              <a:defRPr sz="4452" b="1"/>
            </a:lvl4pPr>
            <a:lvl5pPr marL="5088087" indent="0">
              <a:buNone/>
              <a:defRPr sz="4452" b="1"/>
            </a:lvl5pPr>
            <a:lvl6pPr marL="6360109" indent="0">
              <a:buNone/>
              <a:defRPr sz="4452" b="1"/>
            </a:lvl6pPr>
            <a:lvl7pPr marL="7632131" indent="0">
              <a:buNone/>
              <a:defRPr sz="4452" b="1"/>
            </a:lvl7pPr>
            <a:lvl8pPr marL="8904153" indent="0">
              <a:buNone/>
              <a:defRPr sz="4452" b="1"/>
            </a:lvl8pPr>
            <a:lvl9pPr marL="10176175" indent="0">
              <a:buNone/>
              <a:defRPr sz="4452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3851287" y="6969560"/>
            <a:ext cx="11631803" cy="10251172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E4907-A571-4982-B0A5-D6B082839918}" type="datetimeFigureOut">
              <a:rPr lang="it-IT" smtClean="0"/>
              <a:t>15/01/2024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95B18-AAD5-49F0-AA4F-1E6B13B458B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243421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E4907-A571-4982-B0A5-D6B082839918}" type="datetimeFigureOut">
              <a:rPr lang="it-IT" smtClean="0"/>
              <a:t>15/01/2024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95B18-AAD5-49F0-AA4F-1E6B13B458B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447078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E4907-A571-4982-B0A5-D6B082839918}" type="datetimeFigureOut">
              <a:rPr lang="it-IT" smtClean="0"/>
              <a:t>15/01/2024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95B18-AAD5-49F0-AA4F-1E6B13B458B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627910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4602" y="1272011"/>
            <a:ext cx="8824494" cy="4452038"/>
          </a:xfrm>
        </p:spPr>
        <p:txBody>
          <a:bodyPr anchor="b"/>
          <a:lstStyle>
            <a:lvl1pPr>
              <a:defRPr sz="8903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631803" y="2747194"/>
            <a:ext cx="13851285" cy="13559283"/>
          </a:xfrm>
        </p:spPr>
        <p:txBody>
          <a:bodyPr/>
          <a:lstStyle>
            <a:lvl1pPr>
              <a:defRPr sz="8903"/>
            </a:lvl1pPr>
            <a:lvl2pPr>
              <a:defRPr sz="7790"/>
            </a:lvl2pPr>
            <a:lvl3pPr>
              <a:defRPr sz="6677"/>
            </a:lvl3pPr>
            <a:lvl4pPr>
              <a:defRPr sz="5564"/>
            </a:lvl4pPr>
            <a:lvl5pPr>
              <a:defRPr sz="5564"/>
            </a:lvl5pPr>
            <a:lvl6pPr>
              <a:defRPr sz="5564"/>
            </a:lvl6pPr>
            <a:lvl7pPr>
              <a:defRPr sz="5564"/>
            </a:lvl7pPr>
            <a:lvl8pPr>
              <a:defRPr sz="5564"/>
            </a:lvl8pPr>
            <a:lvl9pPr>
              <a:defRPr sz="5564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84602" y="5724049"/>
            <a:ext cx="8824494" cy="10604509"/>
          </a:xfrm>
        </p:spPr>
        <p:txBody>
          <a:bodyPr/>
          <a:lstStyle>
            <a:lvl1pPr marL="0" indent="0">
              <a:buNone/>
              <a:defRPr sz="4452"/>
            </a:lvl1pPr>
            <a:lvl2pPr marL="1272022" indent="0">
              <a:buNone/>
              <a:defRPr sz="3895"/>
            </a:lvl2pPr>
            <a:lvl3pPr marL="2544044" indent="0">
              <a:buNone/>
              <a:defRPr sz="3339"/>
            </a:lvl3pPr>
            <a:lvl4pPr marL="3816066" indent="0">
              <a:buNone/>
              <a:defRPr sz="2782"/>
            </a:lvl4pPr>
            <a:lvl5pPr marL="5088087" indent="0">
              <a:buNone/>
              <a:defRPr sz="2782"/>
            </a:lvl5pPr>
            <a:lvl6pPr marL="6360109" indent="0">
              <a:buNone/>
              <a:defRPr sz="2782"/>
            </a:lvl6pPr>
            <a:lvl7pPr marL="7632131" indent="0">
              <a:buNone/>
              <a:defRPr sz="2782"/>
            </a:lvl7pPr>
            <a:lvl8pPr marL="8904153" indent="0">
              <a:buNone/>
              <a:defRPr sz="2782"/>
            </a:lvl8pPr>
            <a:lvl9pPr marL="10176175" indent="0">
              <a:buNone/>
              <a:defRPr sz="2782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E4907-A571-4982-B0A5-D6B082839918}" type="datetimeFigureOut">
              <a:rPr lang="it-IT" smtClean="0"/>
              <a:t>15/01/2024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95B18-AAD5-49F0-AA4F-1E6B13B458B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789956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4602" y="1272011"/>
            <a:ext cx="8824494" cy="4452038"/>
          </a:xfrm>
        </p:spPr>
        <p:txBody>
          <a:bodyPr anchor="b"/>
          <a:lstStyle>
            <a:lvl1pPr>
              <a:defRPr sz="8903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631803" y="2747194"/>
            <a:ext cx="13851285" cy="13559283"/>
          </a:xfrm>
        </p:spPr>
        <p:txBody>
          <a:bodyPr anchor="t"/>
          <a:lstStyle>
            <a:lvl1pPr marL="0" indent="0">
              <a:buNone/>
              <a:defRPr sz="8903"/>
            </a:lvl1pPr>
            <a:lvl2pPr marL="1272022" indent="0">
              <a:buNone/>
              <a:defRPr sz="7790"/>
            </a:lvl2pPr>
            <a:lvl3pPr marL="2544044" indent="0">
              <a:buNone/>
              <a:defRPr sz="6677"/>
            </a:lvl3pPr>
            <a:lvl4pPr marL="3816066" indent="0">
              <a:buNone/>
              <a:defRPr sz="5564"/>
            </a:lvl4pPr>
            <a:lvl5pPr marL="5088087" indent="0">
              <a:buNone/>
              <a:defRPr sz="5564"/>
            </a:lvl5pPr>
            <a:lvl6pPr marL="6360109" indent="0">
              <a:buNone/>
              <a:defRPr sz="5564"/>
            </a:lvl6pPr>
            <a:lvl7pPr marL="7632131" indent="0">
              <a:buNone/>
              <a:defRPr sz="5564"/>
            </a:lvl7pPr>
            <a:lvl8pPr marL="8904153" indent="0">
              <a:buNone/>
              <a:defRPr sz="5564"/>
            </a:lvl8pPr>
            <a:lvl9pPr marL="10176175" indent="0">
              <a:buNone/>
              <a:defRPr sz="5564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84602" y="5724049"/>
            <a:ext cx="8824494" cy="10604509"/>
          </a:xfrm>
        </p:spPr>
        <p:txBody>
          <a:bodyPr/>
          <a:lstStyle>
            <a:lvl1pPr marL="0" indent="0">
              <a:buNone/>
              <a:defRPr sz="4452"/>
            </a:lvl1pPr>
            <a:lvl2pPr marL="1272022" indent="0">
              <a:buNone/>
              <a:defRPr sz="3895"/>
            </a:lvl2pPr>
            <a:lvl3pPr marL="2544044" indent="0">
              <a:buNone/>
              <a:defRPr sz="3339"/>
            </a:lvl3pPr>
            <a:lvl4pPr marL="3816066" indent="0">
              <a:buNone/>
              <a:defRPr sz="2782"/>
            </a:lvl4pPr>
            <a:lvl5pPr marL="5088087" indent="0">
              <a:buNone/>
              <a:defRPr sz="2782"/>
            </a:lvl5pPr>
            <a:lvl6pPr marL="6360109" indent="0">
              <a:buNone/>
              <a:defRPr sz="2782"/>
            </a:lvl6pPr>
            <a:lvl7pPr marL="7632131" indent="0">
              <a:buNone/>
              <a:defRPr sz="2782"/>
            </a:lvl7pPr>
            <a:lvl8pPr marL="8904153" indent="0">
              <a:buNone/>
              <a:defRPr sz="2782"/>
            </a:lvl8pPr>
            <a:lvl9pPr marL="10176175" indent="0">
              <a:buNone/>
              <a:defRPr sz="2782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E4907-A571-4982-B0A5-D6B082839918}" type="datetimeFigureOut">
              <a:rPr lang="it-IT" smtClean="0"/>
              <a:t>15/01/2024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95B18-AAD5-49F0-AA4F-1E6B13B458B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884057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881039" y="1015846"/>
            <a:ext cx="23598486" cy="36879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81039" y="5079210"/>
            <a:ext cx="23598486" cy="121061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881039" y="17684489"/>
            <a:ext cx="6156127" cy="10158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33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0E4907-A571-4982-B0A5-D6B082839918}" type="datetimeFigureOut">
              <a:rPr lang="it-IT" smtClean="0"/>
              <a:t>15/01/2024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063187" y="17684489"/>
            <a:ext cx="9234190" cy="10158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33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9323397" y="17684489"/>
            <a:ext cx="6156127" cy="10158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33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095B18-AAD5-49F0-AA4F-1E6B13B458B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853503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2544044" rtl="0" eaLnBrk="1" latinLnBrk="0" hangingPunct="1">
        <a:lnSpc>
          <a:spcPct val="90000"/>
        </a:lnSpc>
        <a:spcBef>
          <a:spcPct val="0"/>
        </a:spcBef>
        <a:buNone/>
        <a:defRPr sz="1224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36011" indent="-636011" algn="l" defTabSz="2544044" rtl="0" eaLnBrk="1" latinLnBrk="0" hangingPunct="1">
        <a:lnSpc>
          <a:spcPct val="90000"/>
        </a:lnSpc>
        <a:spcBef>
          <a:spcPts val="2782"/>
        </a:spcBef>
        <a:buFont typeface="Arial" panose="020B0604020202020204" pitchFamily="34" charset="0"/>
        <a:buChar char="•"/>
        <a:defRPr sz="7790" kern="1200">
          <a:solidFill>
            <a:schemeClr val="tx1"/>
          </a:solidFill>
          <a:latin typeface="+mn-lt"/>
          <a:ea typeface="+mn-ea"/>
          <a:cs typeface="+mn-cs"/>
        </a:defRPr>
      </a:lvl1pPr>
      <a:lvl2pPr marL="1908033" indent="-636011" algn="l" defTabSz="2544044" rtl="0" eaLnBrk="1" latinLnBrk="0" hangingPunct="1">
        <a:lnSpc>
          <a:spcPct val="90000"/>
        </a:lnSpc>
        <a:spcBef>
          <a:spcPts val="1391"/>
        </a:spcBef>
        <a:buFont typeface="Arial" panose="020B0604020202020204" pitchFamily="34" charset="0"/>
        <a:buChar char="•"/>
        <a:defRPr sz="6677" kern="1200">
          <a:solidFill>
            <a:schemeClr val="tx1"/>
          </a:solidFill>
          <a:latin typeface="+mn-lt"/>
          <a:ea typeface="+mn-ea"/>
          <a:cs typeface="+mn-cs"/>
        </a:defRPr>
      </a:lvl2pPr>
      <a:lvl3pPr marL="3180055" indent="-636011" algn="l" defTabSz="2544044" rtl="0" eaLnBrk="1" latinLnBrk="0" hangingPunct="1">
        <a:lnSpc>
          <a:spcPct val="90000"/>
        </a:lnSpc>
        <a:spcBef>
          <a:spcPts val="1391"/>
        </a:spcBef>
        <a:buFont typeface="Arial" panose="020B0604020202020204" pitchFamily="34" charset="0"/>
        <a:buChar char="•"/>
        <a:defRPr sz="5564" kern="1200">
          <a:solidFill>
            <a:schemeClr val="tx1"/>
          </a:solidFill>
          <a:latin typeface="+mn-lt"/>
          <a:ea typeface="+mn-ea"/>
          <a:cs typeface="+mn-cs"/>
        </a:defRPr>
      </a:lvl3pPr>
      <a:lvl4pPr marL="4452076" indent="-636011" algn="l" defTabSz="2544044" rtl="0" eaLnBrk="1" latinLnBrk="0" hangingPunct="1">
        <a:lnSpc>
          <a:spcPct val="90000"/>
        </a:lnSpc>
        <a:spcBef>
          <a:spcPts val="1391"/>
        </a:spcBef>
        <a:buFont typeface="Arial" panose="020B0604020202020204" pitchFamily="34" charset="0"/>
        <a:buChar char="•"/>
        <a:defRPr sz="5008" kern="1200">
          <a:solidFill>
            <a:schemeClr val="tx1"/>
          </a:solidFill>
          <a:latin typeface="+mn-lt"/>
          <a:ea typeface="+mn-ea"/>
          <a:cs typeface="+mn-cs"/>
        </a:defRPr>
      </a:lvl4pPr>
      <a:lvl5pPr marL="5724098" indent="-636011" algn="l" defTabSz="2544044" rtl="0" eaLnBrk="1" latinLnBrk="0" hangingPunct="1">
        <a:lnSpc>
          <a:spcPct val="90000"/>
        </a:lnSpc>
        <a:spcBef>
          <a:spcPts val="1391"/>
        </a:spcBef>
        <a:buFont typeface="Arial" panose="020B0604020202020204" pitchFamily="34" charset="0"/>
        <a:buChar char="•"/>
        <a:defRPr sz="5008" kern="1200">
          <a:solidFill>
            <a:schemeClr val="tx1"/>
          </a:solidFill>
          <a:latin typeface="+mn-lt"/>
          <a:ea typeface="+mn-ea"/>
          <a:cs typeface="+mn-cs"/>
        </a:defRPr>
      </a:lvl5pPr>
      <a:lvl6pPr marL="6996120" indent="-636011" algn="l" defTabSz="2544044" rtl="0" eaLnBrk="1" latinLnBrk="0" hangingPunct="1">
        <a:lnSpc>
          <a:spcPct val="90000"/>
        </a:lnSpc>
        <a:spcBef>
          <a:spcPts val="1391"/>
        </a:spcBef>
        <a:buFont typeface="Arial" panose="020B0604020202020204" pitchFamily="34" charset="0"/>
        <a:buChar char="•"/>
        <a:defRPr sz="5008" kern="1200">
          <a:solidFill>
            <a:schemeClr val="tx1"/>
          </a:solidFill>
          <a:latin typeface="+mn-lt"/>
          <a:ea typeface="+mn-ea"/>
          <a:cs typeface="+mn-cs"/>
        </a:defRPr>
      </a:lvl6pPr>
      <a:lvl7pPr marL="8268142" indent="-636011" algn="l" defTabSz="2544044" rtl="0" eaLnBrk="1" latinLnBrk="0" hangingPunct="1">
        <a:lnSpc>
          <a:spcPct val="90000"/>
        </a:lnSpc>
        <a:spcBef>
          <a:spcPts val="1391"/>
        </a:spcBef>
        <a:buFont typeface="Arial" panose="020B0604020202020204" pitchFamily="34" charset="0"/>
        <a:buChar char="•"/>
        <a:defRPr sz="5008" kern="1200">
          <a:solidFill>
            <a:schemeClr val="tx1"/>
          </a:solidFill>
          <a:latin typeface="+mn-lt"/>
          <a:ea typeface="+mn-ea"/>
          <a:cs typeface="+mn-cs"/>
        </a:defRPr>
      </a:lvl7pPr>
      <a:lvl8pPr marL="9540164" indent="-636011" algn="l" defTabSz="2544044" rtl="0" eaLnBrk="1" latinLnBrk="0" hangingPunct="1">
        <a:lnSpc>
          <a:spcPct val="90000"/>
        </a:lnSpc>
        <a:spcBef>
          <a:spcPts val="1391"/>
        </a:spcBef>
        <a:buFont typeface="Arial" panose="020B0604020202020204" pitchFamily="34" charset="0"/>
        <a:buChar char="•"/>
        <a:defRPr sz="5008" kern="1200">
          <a:solidFill>
            <a:schemeClr val="tx1"/>
          </a:solidFill>
          <a:latin typeface="+mn-lt"/>
          <a:ea typeface="+mn-ea"/>
          <a:cs typeface="+mn-cs"/>
        </a:defRPr>
      </a:lvl8pPr>
      <a:lvl9pPr marL="10812186" indent="-636011" algn="l" defTabSz="2544044" rtl="0" eaLnBrk="1" latinLnBrk="0" hangingPunct="1">
        <a:lnSpc>
          <a:spcPct val="90000"/>
        </a:lnSpc>
        <a:spcBef>
          <a:spcPts val="1391"/>
        </a:spcBef>
        <a:buFont typeface="Arial" panose="020B0604020202020204" pitchFamily="34" charset="0"/>
        <a:buChar char="•"/>
        <a:defRPr sz="500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544044" rtl="0" eaLnBrk="1" latinLnBrk="0" hangingPunct="1">
        <a:defRPr sz="5008" kern="1200">
          <a:solidFill>
            <a:schemeClr val="tx1"/>
          </a:solidFill>
          <a:latin typeface="+mn-lt"/>
          <a:ea typeface="+mn-ea"/>
          <a:cs typeface="+mn-cs"/>
        </a:defRPr>
      </a:lvl1pPr>
      <a:lvl2pPr marL="1272022" algn="l" defTabSz="2544044" rtl="0" eaLnBrk="1" latinLnBrk="0" hangingPunct="1">
        <a:defRPr sz="5008" kern="1200">
          <a:solidFill>
            <a:schemeClr val="tx1"/>
          </a:solidFill>
          <a:latin typeface="+mn-lt"/>
          <a:ea typeface="+mn-ea"/>
          <a:cs typeface="+mn-cs"/>
        </a:defRPr>
      </a:lvl2pPr>
      <a:lvl3pPr marL="2544044" algn="l" defTabSz="2544044" rtl="0" eaLnBrk="1" latinLnBrk="0" hangingPunct="1">
        <a:defRPr sz="5008" kern="1200">
          <a:solidFill>
            <a:schemeClr val="tx1"/>
          </a:solidFill>
          <a:latin typeface="+mn-lt"/>
          <a:ea typeface="+mn-ea"/>
          <a:cs typeface="+mn-cs"/>
        </a:defRPr>
      </a:lvl3pPr>
      <a:lvl4pPr marL="3816066" algn="l" defTabSz="2544044" rtl="0" eaLnBrk="1" latinLnBrk="0" hangingPunct="1">
        <a:defRPr sz="5008" kern="1200">
          <a:solidFill>
            <a:schemeClr val="tx1"/>
          </a:solidFill>
          <a:latin typeface="+mn-lt"/>
          <a:ea typeface="+mn-ea"/>
          <a:cs typeface="+mn-cs"/>
        </a:defRPr>
      </a:lvl4pPr>
      <a:lvl5pPr marL="5088087" algn="l" defTabSz="2544044" rtl="0" eaLnBrk="1" latinLnBrk="0" hangingPunct="1">
        <a:defRPr sz="5008" kern="1200">
          <a:solidFill>
            <a:schemeClr val="tx1"/>
          </a:solidFill>
          <a:latin typeface="+mn-lt"/>
          <a:ea typeface="+mn-ea"/>
          <a:cs typeface="+mn-cs"/>
        </a:defRPr>
      </a:lvl5pPr>
      <a:lvl6pPr marL="6360109" algn="l" defTabSz="2544044" rtl="0" eaLnBrk="1" latinLnBrk="0" hangingPunct="1">
        <a:defRPr sz="5008" kern="1200">
          <a:solidFill>
            <a:schemeClr val="tx1"/>
          </a:solidFill>
          <a:latin typeface="+mn-lt"/>
          <a:ea typeface="+mn-ea"/>
          <a:cs typeface="+mn-cs"/>
        </a:defRPr>
      </a:lvl6pPr>
      <a:lvl7pPr marL="7632131" algn="l" defTabSz="2544044" rtl="0" eaLnBrk="1" latinLnBrk="0" hangingPunct="1">
        <a:defRPr sz="5008" kern="1200">
          <a:solidFill>
            <a:schemeClr val="tx1"/>
          </a:solidFill>
          <a:latin typeface="+mn-lt"/>
          <a:ea typeface="+mn-ea"/>
          <a:cs typeface="+mn-cs"/>
        </a:defRPr>
      </a:lvl7pPr>
      <a:lvl8pPr marL="8904153" algn="l" defTabSz="2544044" rtl="0" eaLnBrk="1" latinLnBrk="0" hangingPunct="1">
        <a:defRPr sz="5008" kern="1200">
          <a:solidFill>
            <a:schemeClr val="tx1"/>
          </a:solidFill>
          <a:latin typeface="+mn-lt"/>
          <a:ea typeface="+mn-ea"/>
          <a:cs typeface="+mn-cs"/>
        </a:defRPr>
      </a:lvl8pPr>
      <a:lvl9pPr marL="10176175" algn="l" defTabSz="2544044" rtl="0" eaLnBrk="1" latinLnBrk="0" hangingPunct="1">
        <a:defRPr sz="500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90">
            <a:extLst>
              <a:ext uri="{FF2B5EF4-FFF2-40B4-BE49-F238E27FC236}">
                <a16:creationId xmlns:a16="http://schemas.microsoft.com/office/drawing/2014/main" id="{0E2A0846-ED9B-4CA1-A32C-52EAD32CAA12}"/>
              </a:ext>
            </a:extLst>
          </p:cNvPr>
          <p:cNvSpPr txBox="1">
            <a:spLocks/>
          </p:cNvSpPr>
          <p:nvPr/>
        </p:nvSpPr>
        <p:spPr>
          <a:xfrm>
            <a:off x="576461" y="3071680"/>
            <a:ext cx="6280549" cy="428685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>
            <a:lvl1pPr marL="940479" indent="-940479" algn="ctr" defTabSz="2544044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100" b="1" u="sng" kern="1200">
                <a:solidFill>
                  <a:schemeClr val="tx1"/>
                </a:solidFill>
                <a:latin typeface="+mj-lt"/>
                <a:ea typeface="+mj-ea"/>
                <a:cs typeface="+mj-cs"/>
                <a:sym typeface="Calibri"/>
              </a:defRPr>
            </a:lvl1pPr>
            <a:lvl2pPr marL="1908033" indent="-636011" algn="l" defTabSz="2544044" rtl="0" eaLnBrk="1" latinLnBrk="0" hangingPunct="1">
              <a:lnSpc>
                <a:spcPct val="90000"/>
              </a:lnSpc>
              <a:spcBef>
                <a:spcPts val="1391"/>
              </a:spcBef>
              <a:buFont typeface="Arial" panose="020B0604020202020204" pitchFamily="34" charset="0"/>
              <a:buChar char="•"/>
              <a:defRPr sz="66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180055" indent="-636011" algn="l" defTabSz="2544044" rtl="0" eaLnBrk="1" latinLnBrk="0" hangingPunct="1">
              <a:lnSpc>
                <a:spcPct val="90000"/>
              </a:lnSpc>
              <a:spcBef>
                <a:spcPts val="1391"/>
              </a:spcBef>
              <a:buFont typeface="Arial" panose="020B0604020202020204" pitchFamily="34" charset="0"/>
              <a:buChar char="•"/>
              <a:defRPr sz="55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452076" indent="-636011" algn="l" defTabSz="2544044" rtl="0" eaLnBrk="1" latinLnBrk="0" hangingPunct="1">
              <a:lnSpc>
                <a:spcPct val="90000"/>
              </a:lnSpc>
              <a:spcBef>
                <a:spcPts val="1391"/>
              </a:spcBef>
              <a:buFont typeface="Arial" panose="020B0604020202020204" pitchFamily="34" charset="0"/>
              <a:buChar char="•"/>
              <a:defRPr sz="500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724098" indent="-636011" algn="l" defTabSz="2544044" rtl="0" eaLnBrk="1" latinLnBrk="0" hangingPunct="1">
              <a:lnSpc>
                <a:spcPct val="90000"/>
              </a:lnSpc>
              <a:spcBef>
                <a:spcPts val="1391"/>
              </a:spcBef>
              <a:buFont typeface="Arial" panose="020B0604020202020204" pitchFamily="34" charset="0"/>
              <a:buChar char="•"/>
              <a:defRPr sz="500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6996120" indent="-636011" algn="l" defTabSz="2544044" rtl="0" eaLnBrk="1" latinLnBrk="0" hangingPunct="1">
              <a:lnSpc>
                <a:spcPct val="90000"/>
              </a:lnSpc>
              <a:spcBef>
                <a:spcPts val="1391"/>
              </a:spcBef>
              <a:buFont typeface="Arial" panose="020B0604020202020204" pitchFamily="34" charset="0"/>
              <a:buChar char="•"/>
              <a:defRPr sz="500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268142" indent="-636011" algn="l" defTabSz="2544044" rtl="0" eaLnBrk="1" latinLnBrk="0" hangingPunct="1">
              <a:lnSpc>
                <a:spcPct val="90000"/>
              </a:lnSpc>
              <a:spcBef>
                <a:spcPts val="1391"/>
              </a:spcBef>
              <a:buFont typeface="Arial" panose="020B0604020202020204" pitchFamily="34" charset="0"/>
              <a:buChar char="•"/>
              <a:defRPr sz="500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9540164" indent="-636011" algn="l" defTabSz="2544044" rtl="0" eaLnBrk="1" latinLnBrk="0" hangingPunct="1">
              <a:lnSpc>
                <a:spcPct val="90000"/>
              </a:lnSpc>
              <a:spcBef>
                <a:spcPts val="1391"/>
              </a:spcBef>
              <a:buFont typeface="Arial" panose="020B0604020202020204" pitchFamily="34" charset="0"/>
              <a:buChar char="•"/>
              <a:defRPr sz="500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0812186" indent="-636011" algn="l" defTabSz="2544044" rtl="0" eaLnBrk="1" latinLnBrk="0" hangingPunct="1">
              <a:lnSpc>
                <a:spcPct val="90000"/>
              </a:lnSpc>
              <a:spcBef>
                <a:spcPts val="1391"/>
              </a:spcBef>
              <a:buFont typeface="Arial" panose="020B0604020202020204" pitchFamily="34" charset="0"/>
              <a:buChar char="•"/>
              <a:defRPr sz="500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sz="3600" dirty="0" err="1">
                <a:latin typeface="+mn-lt"/>
              </a:rPr>
              <a:t>Introduction</a:t>
            </a:r>
            <a:endParaRPr lang="it-IT" sz="3600" dirty="0">
              <a:latin typeface="+mn-lt"/>
            </a:endParaRPr>
          </a:p>
        </p:txBody>
      </p:sp>
      <p:sp>
        <p:nvSpPr>
          <p:cNvPr id="7" name="Text Placeholder 92">
            <a:extLst>
              <a:ext uri="{FF2B5EF4-FFF2-40B4-BE49-F238E27FC236}">
                <a16:creationId xmlns:a16="http://schemas.microsoft.com/office/drawing/2014/main" id="{AC21B202-19D1-441B-B4CB-11F43B42DFE1}"/>
              </a:ext>
            </a:extLst>
          </p:cNvPr>
          <p:cNvSpPr txBox="1">
            <a:spLocks/>
          </p:cNvSpPr>
          <p:nvPr/>
        </p:nvSpPr>
        <p:spPr>
          <a:xfrm>
            <a:off x="576460" y="8290631"/>
            <a:ext cx="6281541" cy="428685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>
            <a:lvl1pPr marL="940479" indent="-940479" algn="ctr" defTabSz="2544044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100" b="1" u="sng" kern="1200">
                <a:solidFill>
                  <a:schemeClr val="tx1"/>
                </a:solidFill>
                <a:latin typeface="+mj-lt"/>
                <a:ea typeface="+mj-ea"/>
                <a:cs typeface="+mj-cs"/>
                <a:sym typeface="Calibri"/>
              </a:defRPr>
            </a:lvl1pPr>
            <a:lvl2pPr marL="1908033" indent="-636011" algn="l" defTabSz="2544044" rtl="0" eaLnBrk="1" latinLnBrk="0" hangingPunct="1">
              <a:lnSpc>
                <a:spcPct val="90000"/>
              </a:lnSpc>
              <a:spcBef>
                <a:spcPts val="1391"/>
              </a:spcBef>
              <a:buFont typeface="Arial" panose="020B0604020202020204" pitchFamily="34" charset="0"/>
              <a:buChar char="•"/>
              <a:defRPr sz="66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180055" indent="-636011" algn="l" defTabSz="2544044" rtl="0" eaLnBrk="1" latinLnBrk="0" hangingPunct="1">
              <a:lnSpc>
                <a:spcPct val="90000"/>
              </a:lnSpc>
              <a:spcBef>
                <a:spcPts val="1391"/>
              </a:spcBef>
              <a:buFont typeface="Arial" panose="020B0604020202020204" pitchFamily="34" charset="0"/>
              <a:buChar char="•"/>
              <a:defRPr sz="55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452076" indent="-636011" algn="l" defTabSz="2544044" rtl="0" eaLnBrk="1" latinLnBrk="0" hangingPunct="1">
              <a:lnSpc>
                <a:spcPct val="90000"/>
              </a:lnSpc>
              <a:spcBef>
                <a:spcPts val="1391"/>
              </a:spcBef>
              <a:buFont typeface="Arial" panose="020B0604020202020204" pitchFamily="34" charset="0"/>
              <a:buChar char="•"/>
              <a:defRPr sz="500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724098" indent="-636011" algn="l" defTabSz="2544044" rtl="0" eaLnBrk="1" latinLnBrk="0" hangingPunct="1">
              <a:lnSpc>
                <a:spcPct val="90000"/>
              </a:lnSpc>
              <a:spcBef>
                <a:spcPts val="1391"/>
              </a:spcBef>
              <a:buFont typeface="Arial" panose="020B0604020202020204" pitchFamily="34" charset="0"/>
              <a:buChar char="•"/>
              <a:defRPr sz="500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6996120" indent="-636011" algn="l" defTabSz="2544044" rtl="0" eaLnBrk="1" latinLnBrk="0" hangingPunct="1">
              <a:lnSpc>
                <a:spcPct val="90000"/>
              </a:lnSpc>
              <a:spcBef>
                <a:spcPts val="1391"/>
              </a:spcBef>
              <a:buFont typeface="Arial" panose="020B0604020202020204" pitchFamily="34" charset="0"/>
              <a:buChar char="•"/>
              <a:defRPr sz="500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268142" indent="-636011" algn="l" defTabSz="2544044" rtl="0" eaLnBrk="1" latinLnBrk="0" hangingPunct="1">
              <a:lnSpc>
                <a:spcPct val="90000"/>
              </a:lnSpc>
              <a:spcBef>
                <a:spcPts val="1391"/>
              </a:spcBef>
              <a:buFont typeface="Arial" panose="020B0604020202020204" pitchFamily="34" charset="0"/>
              <a:buChar char="•"/>
              <a:defRPr sz="500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9540164" indent="-636011" algn="l" defTabSz="2544044" rtl="0" eaLnBrk="1" latinLnBrk="0" hangingPunct="1">
              <a:lnSpc>
                <a:spcPct val="90000"/>
              </a:lnSpc>
              <a:spcBef>
                <a:spcPts val="1391"/>
              </a:spcBef>
              <a:buFont typeface="Arial" panose="020B0604020202020204" pitchFamily="34" charset="0"/>
              <a:buChar char="•"/>
              <a:defRPr sz="500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0812186" indent="-636011" algn="l" defTabSz="2544044" rtl="0" eaLnBrk="1" latinLnBrk="0" hangingPunct="1">
              <a:lnSpc>
                <a:spcPct val="90000"/>
              </a:lnSpc>
              <a:spcBef>
                <a:spcPts val="1391"/>
              </a:spcBef>
              <a:buFont typeface="Arial" panose="020B0604020202020204" pitchFamily="34" charset="0"/>
              <a:buChar char="•"/>
              <a:defRPr sz="500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sz="3600" dirty="0" err="1">
                <a:latin typeface="+mn-lt"/>
              </a:rPr>
              <a:t>Material</a:t>
            </a:r>
            <a:r>
              <a:rPr lang="it-IT" sz="3600" dirty="0">
                <a:latin typeface="+mn-lt"/>
              </a:rPr>
              <a:t> and </a:t>
            </a:r>
            <a:r>
              <a:rPr lang="it-IT" sz="3600" dirty="0" err="1">
                <a:latin typeface="+mn-lt"/>
              </a:rPr>
              <a:t>methods</a:t>
            </a:r>
            <a:endParaRPr lang="it-IT" sz="3600" dirty="0">
              <a:latin typeface="+mn-lt"/>
            </a:endParaRPr>
          </a:p>
        </p:txBody>
      </p:sp>
      <p:sp>
        <p:nvSpPr>
          <p:cNvPr id="9" name="Text Placeholder 94">
            <a:extLst>
              <a:ext uri="{FF2B5EF4-FFF2-40B4-BE49-F238E27FC236}">
                <a16:creationId xmlns:a16="http://schemas.microsoft.com/office/drawing/2014/main" id="{F94B5B61-AA3E-4813-BD96-E523474FB47F}"/>
              </a:ext>
            </a:extLst>
          </p:cNvPr>
          <p:cNvSpPr txBox="1">
            <a:spLocks/>
          </p:cNvSpPr>
          <p:nvPr/>
        </p:nvSpPr>
        <p:spPr>
          <a:xfrm>
            <a:off x="11669593" y="3071680"/>
            <a:ext cx="12950033" cy="428685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>
            <a:lvl1pPr marL="940479" indent="-940479" algn="ctr" defTabSz="2544044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100" b="1" u="sng" kern="1200">
                <a:solidFill>
                  <a:schemeClr val="tx1"/>
                </a:solidFill>
                <a:latin typeface="+mj-lt"/>
                <a:ea typeface="+mj-ea"/>
                <a:cs typeface="+mj-cs"/>
                <a:sym typeface="Calibri"/>
              </a:defRPr>
            </a:lvl1pPr>
            <a:lvl2pPr marL="1908033" indent="-636011" algn="l" defTabSz="2544044" rtl="0" eaLnBrk="1" latinLnBrk="0" hangingPunct="1">
              <a:lnSpc>
                <a:spcPct val="90000"/>
              </a:lnSpc>
              <a:spcBef>
                <a:spcPts val="1391"/>
              </a:spcBef>
              <a:buFont typeface="Arial" panose="020B0604020202020204" pitchFamily="34" charset="0"/>
              <a:buChar char="•"/>
              <a:defRPr sz="66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180055" indent="-636011" algn="l" defTabSz="2544044" rtl="0" eaLnBrk="1" latinLnBrk="0" hangingPunct="1">
              <a:lnSpc>
                <a:spcPct val="90000"/>
              </a:lnSpc>
              <a:spcBef>
                <a:spcPts val="1391"/>
              </a:spcBef>
              <a:buFont typeface="Arial" panose="020B0604020202020204" pitchFamily="34" charset="0"/>
              <a:buChar char="•"/>
              <a:defRPr sz="55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452076" indent="-636011" algn="l" defTabSz="2544044" rtl="0" eaLnBrk="1" latinLnBrk="0" hangingPunct="1">
              <a:lnSpc>
                <a:spcPct val="90000"/>
              </a:lnSpc>
              <a:spcBef>
                <a:spcPts val="1391"/>
              </a:spcBef>
              <a:buFont typeface="Arial" panose="020B0604020202020204" pitchFamily="34" charset="0"/>
              <a:buChar char="•"/>
              <a:defRPr sz="500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724098" indent="-636011" algn="l" defTabSz="2544044" rtl="0" eaLnBrk="1" latinLnBrk="0" hangingPunct="1">
              <a:lnSpc>
                <a:spcPct val="90000"/>
              </a:lnSpc>
              <a:spcBef>
                <a:spcPts val="1391"/>
              </a:spcBef>
              <a:buFont typeface="Arial" panose="020B0604020202020204" pitchFamily="34" charset="0"/>
              <a:buChar char="•"/>
              <a:defRPr sz="500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6996120" indent="-636011" algn="l" defTabSz="2544044" rtl="0" eaLnBrk="1" latinLnBrk="0" hangingPunct="1">
              <a:lnSpc>
                <a:spcPct val="90000"/>
              </a:lnSpc>
              <a:spcBef>
                <a:spcPts val="1391"/>
              </a:spcBef>
              <a:buFont typeface="Arial" panose="020B0604020202020204" pitchFamily="34" charset="0"/>
              <a:buChar char="•"/>
              <a:defRPr sz="500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268142" indent="-636011" algn="l" defTabSz="2544044" rtl="0" eaLnBrk="1" latinLnBrk="0" hangingPunct="1">
              <a:lnSpc>
                <a:spcPct val="90000"/>
              </a:lnSpc>
              <a:spcBef>
                <a:spcPts val="1391"/>
              </a:spcBef>
              <a:buFont typeface="Arial" panose="020B0604020202020204" pitchFamily="34" charset="0"/>
              <a:buChar char="•"/>
              <a:defRPr sz="500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9540164" indent="-636011" algn="l" defTabSz="2544044" rtl="0" eaLnBrk="1" latinLnBrk="0" hangingPunct="1">
              <a:lnSpc>
                <a:spcPct val="90000"/>
              </a:lnSpc>
              <a:spcBef>
                <a:spcPts val="1391"/>
              </a:spcBef>
              <a:buFont typeface="Arial" panose="020B0604020202020204" pitchFamily="34" charset="0"/>
              <a:buChar char="•"/>
              <a:defRPr sz="500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0812186" indent="-636011" algn="l" defTabSz="2544044" rtl="0" eaLnBrk="1" latinLnBrk="0" hangingPunct="1">
              <a:lnSpc>
                <a:spcPct val="90000"/>
              </a:lnSpc>
              <a:spcBef>
                <a:spcPts val="1391"/>
              </a:spcBef>
              <a:buFont typeface="Arial" panose="020B0604020202020204" pitchFamily="34" charset="0"/>
              <a:buChar char="•"/>
              <a:defRPr sz="500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sz="3600" dirty="0" err="1">
                <a:latin typeface="+mn-lt"/>
              </a:rPr>
              <a:t>Results</a:t>
            </a:r>
            <a:endParaRPr lang="it-IT" sz="3600" dirty="0">
              <a:latin typeface="+mn-lt"/>
            </a:endParaRPr>
          </a:p>
        </p:txBody>
      </p:sp>
      <p:sp>
        <p:nvSpPr>
          <p:cNvPr id="11" name="Text Placeholder 96">
            <a:extLst>
              <a:ext uri="{FF2B5EF4-FFF2-40B4-BE49-F238E27FC236}">
                <a16:creationId xmlns:a16="http://schemas.microsoft.com/office/drawing/2014/main" id="{52222486-EC5E-4E85-9770-E6AC88965B50}"/>
              </a:ext>
            </a:extLst>
          </p:cNvPr>
          <p:cNvSpPr txBox="1">
            <a:spLocks/>
          </p:cNvSpPr>
          <p:nvPr/>
        </p:nvSpPr>
        <p:spPr>
          <a:xfrm>
            <a:off x="11669593" y="12293600"/>
            <a:ext cx="12950032" cy="428685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>
            <a:lvl1pPr marL="940479" indent="-940479" algn="ctr" defTabSz="2544044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100" b="1" u="sng" kern="1200">
                <a:solidFill>
                  <a:schemeClr val="tx1"/>
                </a:solidFill>
                <a:latin typeface="+mj-lt"/>
                <a:ea typeface="+mj-ea"/>
                <a:cs typeface="+mj-cs"/>
                <a:sym typeface="Calibri"/>
              </a:defRPr>
            </a:lvl1pPr>
            <a:lvl2pPr marL="1908033" indent="-636011" algn="l" defTabSz="2544044" rtl="0" eaLnBrk="1" latinLnBrk="0" hangingPunct="1">
              <a:lnSpc>
                <a:spcPct val="90000"/>
              </a:lnSpc>
              <a:spcBef>
                <a:spcPts val="1391"/>
              </a:spcBef>
              <a:buFont typeface="Arial" panose="020B0604020202020204" pitchFamily="34" charset="0"/>
              <a:buChar char="•"/>
              <a:defRPr sz="66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180055" indent="-636011" algn="l" defTabSz="2544044" rtl="0" eaLnBrk="1" latinLnBrk="0" hangingPunct="1">
              <a:lnSpc>
                <a:spcPct val="90000"/>
              </a:lnSpc>
              <a:spcBef>
                <a:spcPts val="1391"/>
              </a:spcBef>
              <a:buFont typeface="Arial" panose="020B0604020202020204" pitchFamily="34" charset="0"/>
              <a:buChar char="•"/>
              <a:defRPr sz="55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452076" indent="-636011" algn="l" defTabSz="2544044" rtl="0" eaLnBrk="1" latinLnBrk="0" hangingPunct="1">
              <a:lnSpc>
                <a:spcPct val="90000"/>
              </a:lnSpc>
              <a:spcBef>
                <a:spcPts val="1391"/>
              </a:spcBef>
              <a:buFont typeface="Arial" panose="020B0604020202020204" pitchFamily="34" charset="0"/>
              <a:buChar char="•"/>
              <a:defRPr sz="500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724098" indent="-636011" algn="l" defTabSz="2544044" rtl="0" eaLnBrk="1" latinLnBrk="0" hangingPunct="1">
              <a:lnSpc>
                <a:spcPct val="90000"/>
              </a:lnSpc>
              <a:spcBef>
                <a:spcPts val="1391"/>
              </a:spcBef>
              <a:buFont typeface="Arial" panose="020B0604020202020204" pitchFamily="34" charset="0"/>
              <a:buChar char="•"/>
              <a:defRPr sz="500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6996120" indent="-636011" algn="l" defTabSz="2544044" rtl="0" eaLnBrk="1" latinLnBrk="0" hangingPunct="1">
              <a:lnSpc>
                <a:spcPct val="90000"/>
              </a:lnSpc>
              <a:spcBef>
                <a:spcPts val="1391"/>
              </a:spcBef>
              <a:buFont typeface="Arial" panose="020B0604020202020204" pitchFamily="34" charset="0"/>
              <a:buChar char="•"/>
              <a:defRPr sz="500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268142" indent="-636011" algn="l" defTabSz="2544044" rtl="0" eaLnBrk="1" latinLnBrk="0" hangingPunct="1">
              <a:lnSpc>
                <a:spcPct val="90000"/>
              </a:lnSpc>
              <a:spcBef>
                <a:spcPts val="1391"/>
              </a:spcBef>
              <a:buFont typeface="Arial" panose="020B0604020202020204" pitchFamily="34" charset="0"/>
              <a:buChar char="•"/>
              <a:defRPr sz="500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9540164" indent="-636011" algn="l" defTabSz="2544044" rtl="0" eaLnBrk="1" latinLnBrk="0" hangingPunct="1">
              <a:lnSpc>
                <a:spcPct val="90000"/>
              </a:lnSpc>
              <a:spcBef>
                <a:spcPts val="1391"/>
              </a:spcBef>
              <a:buFont typeface="Arial" panose="020B0604020202020204" pitchFamily="34" charset="0"/>
              <a:buChar char="•"/>
              <a:defRPr sz="500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0812186" indent="-636011" algn="l" defTabSz="2544044" rtl="0" eaLnBrk="1" latinLnBrk="0" hangingPunct="1">
              <a:lnSpc>
                <a:spcPct val="90000"/>
              </a:lnSpc>
              <a:spcBef>
                <a:spcPts val="1391"/>
              </a:spcBef>
              <a:buFont typeface="Arial" panose="020B0604020202020204" pitchFamily="34" charset="0"/>
              <a:buChar char="•"/>
              <a:defRPr sz="500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sz="3600" dirty="0" err="1">
                <a:latin typeface="+mn-lt"/>
              </a:rPr>
              <a:t>Discussion</a:t>
            </a:r>
            <a:endParaRPr lang="it-IT" sz="3600" dirty="0">
              <a:latin typeface="+mn-lt"/>
            </a:endParaRPr>
          </a:p>
        </p:txBody>
      </p:sp>
      <p:sp>
        <p:nvSpPr>
          <p:cNvPr id="18" name="Text Placeholder 103">
            <a:extLst>
              <a:ext uri="{FF2B5EF4-FFF2-40B4-BE49-F238E27FC236}">
                <a16:creationId xmlns:a16="http://schemas.microsoft.com/office/drawing/2014/main" id="{842715F0-0349-46BD-A5BF-5A75BC10E57B}"/>
              </a:ext>
            </a:extLst>
          </p:cNvPr>
          <p:cNvSpPr txBox="1">
            <a:spLocks/>
          </p:cNvSpPr>
          <p:nvPr/>
        </p:nvSpPr>
        <p:spPr>
          <a:xfrm>
            <a:off x="3662361" y="1300595"/>
            <a:ext cx="20107278" cy="598232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>
            <a:lvl1pPr marL="658335" indent="-658335" algn="ctr" defTabSz="1755560" rtl="0" eaLnBrk="1" latinLnBrk="0" hangingPunct="1">
              <a:lnSpc>
                <a:spcPct val="90000"/>
              </a:lnSpc>
              <a:spcBef>
                <a:spcPts val="800"/>
              </a:spcBef>
              <a:buFont typeface="Arial" panose="020B0604020202020204" pitchFamily="34" charset="0"/>
              <a:buChar char="•"/>
              <a:defRPr sz="3430" b="1" kern="1200">
                <a:solidFill>
                  <a:schemeClr val="tx1"/>
                </a:solidFill>
                <a:latin typeface="+mj-lt"/>
                <a:ea typeface="+mj-ea"/>
                <a:cs typeface="+mj-cs"/>
                <a:sym typeface="Calibri"/>
              </a:defRPr>
            </a:lvl1pPr>
            <a:lvl2pPr marL="1908033" indent="-636011" algn="l" defTabSz="2544044" rtl="0" eaLnBrk="1" latinLnBrk="0" hangingPunct="1">
              <a:lnSpc>
                <a:spcPct val="90000"/>
              </a:lnSpc>
              <a:spcBef>
                <a:spcPts val="1391"/>
              </a:spcBef>
              <a:buFont typeface="Arial" panose="020B0604020202020204" pitchFamily="34" charset="0"/>
              <a:buChar char="•"/>
              <a:defRPr sz="66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180055" indent="-636011" algn="l" defTabSz="2544044" rtl="0" eaLnBrk="1" latinLnBrk="0" hangingPunct="1">
              <a:lnSpc>
                <a:spcPct val="90000"/>
              </a:lnSpc>
              <a:spcBef>
                <a:spcPts val="1391"/>
              </a:spcBef>
              <a:buFont typeface="Arial" panose="020B0604020202020204" pitchFamily="34" charset="0"/>
              <a:buChar char="•"/>
              <a:defRPr sz="55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452076" indent="-636011" algn="l" defTabSz="2544044" rtl="0" eaLnBrk="1" latinLnBrk="0" hangingPunct="1">
              <a:lnSpc>
                <a:spcPct val="90000"/>
              </a:lnSpc>
              <a:spcBef>
                <a:spcPts val="1391"/>
              </a:spcBef>
              <a:buFont typeface="Arial" panose="020B0604020202020204" pitchFamily="34" charset="0"/>
              <a:buChar char="•"/>
              <a:defRPr sz="500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724098" indent="-636011" algn="l" defTabSz="2544044" rtl="0" eaLnBrk="1" latinLnBrk="0" hangingPunct="1">
              <a:lnSpc>
                <a:spcPct val="90000"/>
              </a:lnSpc>
              <a:spcBef>
                <a:spcPts val="1391"/>
              </a:spcBef>
              <a:buFont typeface="Arial" panose="020B0604020202020204" pitchFamily="34" charset="0"/>
              <a:buChar char="•"/>
              <a:defRPr sz="500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6996120" indent="-636011" algn="l" defTabSz="2544044" rtl="0" eaLnBrk="1" latinLnBrk="0" hangingPunct="1">
              <a:lnSpc>
                <a:spcPct val="90000"/>
              </a:lnSpc>
              <a:spcBef>
                <a:spcPts val="1391"/>
              </a:spcBef>
              <a:buFont typeface="Arial" panose="020B0604020202020204" pitchFamily="34" charset="0"/>
              <a:buChar char="•"/>
              <a:defRPr sz="500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268142" indent="-636011" algn="l" defTabSz="2544044" rtl="0" eaLnBrk="1" latinLnBrk="0" hangingPunct="1">
              <a:lnSpc>
                <a:spcPct val="90000"/>
              </a:lnSpc>
              <a:spcBef>
                <a:spcPts val="1391"/>
              </a:spcBef>
              <a:buFont typeface="Arial" panose="020B0604020202020204" pitchFamily="34" charset="0"/>
              <a:buChar char="•"/>
              <a:defRPr sz="500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9540164" indent="-636011" algn="l" defTabSz="2544044" rtl="0" eaLnBrk="1" latinLnBrk="0" hangingPunct="1">
              <a:lnSpc>
                <a:spcPct val="90000"/>
              </a:lnSpc>
              <a:spcBef>
                <a:spcPts val="1391"/>
              </a:spcBef>
              <a:buFont typeface="Arial" panose="020B0604020202020204" pitchFamily="34" charset="0"/>
              <a:buChar char="•"/>
              <a:defRPr sz="500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0812186" indent="-636011" algn="l" defTabSz="2544044" rtl="0" eaLnBrk="1" latinLnBrk="0" hangingPunct="1">
              <a:lnSpc>
                <a:spcPct val="90000"/>
              </a:lnSpc>
              <a:spcBef>
                <a:spcPts val="1391"/>
              </a:spcBef>
              <a:buFont typeface="Arial" panose="020B0604020202020204" pitchFamily="34" charset="0"/>
              <a:buChar char="•"/>
              <a:defRPr sz="500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sz="3600" dirty="0" err="1" smtClean="0">
                <a:latin typeface="+mn-lt"/>
              </a:rPr>
              <a:t>Authors</a:t>
            </a:r>
            <a:r>
              <a:rPr lang="it-IT" sz="3600" dirty="0" smtClean="0">
                <a:latin typeface="+mn-lt"/>
              </a:rPr>
              <a:t>’ </a:t>
            </a:r>
            <a:r>
              <a:rPr lang="it-IT" sz="3600" dirty="0" err="1" smtClean="0">
                <a:latin typeface="+mn-lt"/>
              </a:rPr>
              <a:t>names</a:t>
            </a:r>
            <a:endParaRPr lang="it-IT" sz="3600" dirty="0">
              <a:latin typeface="+mn-lt"/>
            </a:endParaRPr>
          </a:p>
        </p:txBody>
      </p:sp>
      <p:sp>
        <p:nvSpPr>
          <p:cNvPr id="19" name="Text Placeholder 104">
            <a:extLst>
              <a:ext uri="{FF2B5EF4-FFF2-40B4-BE49-F238E27FC236}">
                <a16:creationId xmlns:a16="http://schemas.microsoft.com/office/drawing/2014/main" id="{79EBDEB6-850A-4C4C-A289-96A2E6A41CF8}"/>
              </a:ext>
            </a:extLst>
          </p:cNvPr>
          <p:cNvSpPr txBox="1">
            <a:spLocks/>
          </p:cNvSpPr>
          <p:nvPr/>
        </p:nvSpPr>
        <p:spPr>
          <a:xfrm>
            <a:off x="3662361" y="1972966"/>
            <a:ext cx="20107278" cy="634556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>
            <a:lvl1pPr marL="940479" indent="-940479" algn="ctr" defTabSz="2544044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  <a:sym typeface="Calibri"/>
              </a:defRPr>
            </a:lvl1pPr>
            <a:lvl2pPr marL="1908033" indent="-636011" algn="l" defTabSz="2544044" rtl="0" eaLnBrk="1" latinLnBrk="0" hangingPunct="1">
              <a:lnSpc>
                <a:spcPct val="90000"/>
              </a:lnSpc>
              <a:spcBef>
                <a:spcPts val="1391"/>
              </a:spcBef>
              <a:buFont typeface="Arial" panose="020B0604020202020204" pitchFamily="34" charset="0"/>
              <a:buChar char="•"/>
              <a:defRPr sz="66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180055" indent="-636011" algn="l" defTabSz="2544044" rtl="0" eaLnBrk="1" latinLnBrk="0" hangingPunct="1">
              <a:lnSpc>
                <a:spcPct val="90000"/>
              </a:lnSpc>
              <a:spcBef>
                <a:spcPts val="1391"/>
              </a:spcBef>
              <a:buFont typeface="Arial" panose="020B0604020202020204" pitchFamily="34" charset="0"/>
              <a:buChar char="•"/>
              <a:defRPr sz="55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452076" indent="-636011" algn="l" defTabSz="2544044" rtl="0" eaLnBrk="1" latinLnBrk="0" hangingPunct="1">
              <a:lnSpc>
                <a:spcPct val="90000"/>
              </a:lnSpc>
              <a:spcBef>
                <a:spcPts val="1391"/>
              </a:spcBef>
              <a:buFont typeface="Arial" panose="020B0604020202020204" pitchFamily="34" charset="0"/>
              <a:buChar char="•"/>
              <a:defRPr sz="500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724098" indent="-636011" algn="l" defTabSz="2544044" rtl="0" eaLnBrk="1" latinLnBrk="0" hangingPunct="1">
              <a:lnSpc>
                <a:spcPct val="90000"/>
              </a:lnSpc>
              <a:spcBef>
                <a:spcPts val="1391"/>
              </a:spcBef>
              <a:buFont typeface="Arial" panose="020B0604020202020204" pitchFamily="34" charset="0"/>
              <a:buChar char="•"/>
              <a:defRPr sz="500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6996120" indent="-636011" algn="l" defTabSz="2544044" rtl="0" eaLnBrk="1" latinLnBrk="0" hangingPunct="1">
              <a:lnSpc>
                <a:spcPct val="90000"/>
              </a:lnSpc>
              <a:spcBef>
                <a:spcPts val="1391"/>
              </a:spcBef>
              <a:buFont typeface="Arial" panose="020B0604020202020204" pitchFamily="34" charset="0"/>
              <a:buChar char="•"/>
              <a:defRPr sz="500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268142" indent="-636011" algn="l" defTabSz="2544044" rtl="0" eaLnBrk="1" latinLnBrk="0" hangingPunct="1">
              <a:lnSpc>
                <a:spcPct val="90000"/>
              </a:lnSpc>
              <a:spcBef>
                <a:spcPts val="1391"/>
              </a:spcBef>
              <a:buFont typeface="Arial" panose="020B0604020202020204" pitchFamily="34" charset="0"/>
              <a:buChar char="•"/>
              <a:defRPr sz="500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9540164" indent="-636011" algn="l" defTabSz="2544044" rtl="0" eaLnBrk="1" latinLnBrk="0" hangingPunct="1">
              <a:lnSpc>
                <a:spcPct val="90000"/>
              </a:lnSpc>
              <a:spcBef>
                <a:spcPts val="1391"/>
              </a:spcBef>
              <a:buFont typeface="Arial" panose="020B0604020202020204" pitchFamily="34" charset="0"/>
              <a:buChar char="•"/>
              <a:defRPr sz="500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0812186" indent="-636011" algn="l" defTabSz="2544044" rtl="0" eaLnBrk="1" latinLnBrk="0" hangingPunct="1">
              <a:lnSpc>
                <a:spcPct val="90000"/>
              </a:lnSpc>
              <a:spcBef>
                <a:spcPts val="1391"/>
              </a:spcBef>
              <a:buFont typeface="Arial" panose="020B0604020202020204" pitchFamily="34" charset="0"/>
              <a:buChar char="•"/>
              <a:defRPr sz="500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sz="3600" dirty="0" err="1" smtClean="0">
                <a:latin typeface="+mn-lt"/>
              </a:rPr>
              <a:t>Affiliations</a:t>
            </a:r>
            <a:endParaRPr lang="it-IT" sz="3600" dirty="0">
              <a:latin typeface="+mn-lt"/>
            </a:endParaRPr>
          </a:p>
        </p:txBody>
      </p:sp>
      <p:sp>
        <p:nvSpPr>
          <p:cNvPr id="20" name="Text Placeholder 105">
            <a:extLst>
              <a:ext uri="{FF2B5EF4-FFF2-40B4-BE49-F238E27FC236}">
                <a16:creationId xmlns:a16="http://schemas.microsoft.com/office/drawing/2014/main" id="{CE712710-FE1D-498F-B9BE-4EA2878B71E9}"/>
              </a:ext>
            </a:extLst>
          </p:cNvPr>
          <p:cNvSpPr txBox="1">
            <a:spLocks/>
          </p:cNvSpPr>
          <p:nvPr/>
        </p:nvSpPr>
        <p:spPr>
          <a:xfrm>
            <a:off x="3662361" y="430098"/>
            <a:ext cx="20107278" cy="834415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>
            <a:lvl1pPr marL="940479" indent="-940479" algn="ctr" defTabSz="2544044" rtl="0" eaLnBrk="1" latinLnBrk="0" hangingPunct="1">
              <a:lnSpc>
                <a:spcPct val="90000"/>
              </a:lnSpc>
              <a:spcBef>
                <a:spcPts val="1100"/>
              </a:spcBef>
              <a:buFont typeface="Arial" panose="020B0604020202020204" pitchFamily="34" charset="0"/>
              <a:buChar char="•"/>
              <a:defRPr sz="4900" b="1" kern="1200">
                <a:solidFill>
                  <a:schemeClr val="tx1"/>
                </a:solidFill>
                <a:latin typeface="+mj-lt"/>
                <a:ea typeface="+mj-ea"/>
                <a:cs typeface="+mj-cs"/>
                <a:sym typeface="Calibri"/>
              </a:defRPr>
            </a:lvl1pPr>
            <a:lvl2pPr marL="1908033" indent="-636011" algn="l" defTabSz="2544044" rtl="0" eaLnBrk="1" latinLnBrk="0" hangingPunct="1">
              <a:lnSpc>
                <a:spcPct val="90000"/>
              </a:lnSpc>
              <a:spcBef>
                <a:spcPts val="1391"/>
              </a:spcBef>
              <a:buFont typeface="Arial" panose="020B0604020202020204" pitchFamily="34" charset="0"/>
              <a:buChar char="•"/>
              <a:defRPr sz="66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180055" indent="-636011" algn="l" defTabSz="2544044" rtl="0" eaLnBrk="1" latinLnBrk="0" hangingPunct="1">
              <a:lnSpc>
                <a:spcPct val="90000"/>
              </a:lnSpc>
              <a:spcBef>
                <a:spcPts val="1391"/>
              </a:spcBef>
              <a:buFont typeface="Arial" panose="020B0604020202020204" pitchFamily="34" charset="0"/>
              <a:buChar char="•"/>
              <a:defRPr sz="55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452076" indent="-636011" algn="l" defTabSz="2544044" rtl="0" eaLnBrk="1" latinLnBrk="0" hangingPunct="1">
              <a:lnSpc>
                <a:spcPct val="90000"/>
              </a:lnSpc>
              <a:spcBef>
                <a:spcPts val="1391"/>
              </a:spcBef>
              <a:buFont typeface="Arial" panose="020B0604020202020204" pitchFamily="34" charset="0"/>
              <a:buChar char="•"/>
              <a:defRPr sz="500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724098" indent="-636011" algn="l" defTabSz="2544044" rtl="0" eaLnBrk="1" latinLnBrk="0" hangingPunct="1">
              <a:lnSpc>
                <a:spcPct val="90000"/>
              </a:lnSpc>
              <a:spcBef>
                <a:spcPts val="1391"/>
              </a:spcBef>
              <a:buFont typeface="Arial" panose="020B0604020202020204" pitchFamily="34" charset="0"/>
              <a:buChar char="•"/>
              <a:defRPr sz="500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6996120" indent="-636011" algn="l" defTabSz="2544044" rtl="0" eaLnBrk="1" latinLnBrk="0" hangingPunct="1">
              <a:lnSpc>
                <a:spcPct val="90000"/>
              </a:lnSpc>
              <a:spcBef>
                <a:spcPts val="1391"/>
              </a:spcBef>
              <a:buFont typeface="Arial" panose="020B0604020202020204" pitchFamily="34" charset="0"/>
              <a:buChar char="•"/>
              <a:defRPr sz="500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268142" indent="-636011" algn="l" defTabSz="2544044" rtl="0" eaLnBrk="1" latinLnBrk="0" hangingPunct="1">
              <a:lnSpc>
                <a:spcPct val="90000"/>
              </a:lnSpc>
              <a:spcBef>
                <a:spcPts val="1391"/>
              </a:spcBef>
              <a:buFont typeface="Arial" panose="020B0604020202020204" pitchFamily="34" charset="0"/>
              <a:buChar char="•"/>
              <a:defRPr sz="500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9540164" indent="-636011" algn="l" defTabSz="2544044" rtl="0" eaLnBrk="1" latinLnBrk="0" hangingPunct="1">
              <a:lnSpc>
                <a:spcPct val="90000"/>
              </a:lnSpc>
              <a:spcBef>
                <a:spcPts val="1391"/>
              </a:spcBef>
              <a:buFont typeface="Arial" panose="020B0604020202020204" pitchFamily="34" charset="0"/>
              <a:buChar char="•"/>
              <a:defRPr sz="500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0812186" indent="-636011" algn="l" defTabSz="2544044" rtl="0" eaLnBrk="1" latinLnBrk="0" hangingPunct="1">
              <a:lnSpc>
                <a:spcPct val="90000"/>
              </a:lnSpc>
              <a:spcBef>
                <a:spcPts val="1391"/>
              </a:spcBef>
              <a:buFont typeface="Arial" panose="020B0604020202020204" pitchFamily="34" charset="0"/>
              <a:buChar char="•"/>
              <a:defRPr sz="500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sz="3600" dirty="0" smtClean="0">
                <a:latin typeface="+mn-lt"/>
              </a:rPr>
              <a:t>Title</a:t>
            </a:r>
            <a:endParaRPr lang="it-IT" sz="3600" dirty="0">
              <a:latin typeface="+mn-lt"/>
            </a:endParaRPr>
          </a:p>
        </p:txBody>
      </p:sp>
      <p:sp>
        <p:nvSpPr>
          <p:cNvPr id="21" name="Rettangolo con angoli arrotondati 20">
            <a:extLst>
              <a:ext uri="{FF2B5EF4-FFF2-40B4-BE49-F238E27FC236}">
                <a16:creationId xmlns:a16="http://schemas.microsoft.com/office/drawing/2014/main" id="{D14CEED7-45D7-4EF8-9AD0-A5E64ADF9937}"/>
              </a:ext>
            </a:extLst>
          </p:cNvPr>
          <p:cNvSpPr/>
          <p:nvPr/>
        </p:nvSpPr>
        <p:spPr>
          <a:xfrm>
            <a:off x="446893" y="2607522"/>
            <a:ext cx="8119591" cy="1621974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3600"/>
          </a:p>
        </p:txBody>
      </p:sp>
      <p:sp>
        <p:nvSpPr>
          <p:cNvPr id="23" name="Rettangolo con angoli arrotondati 22">
            <a:extLst>
              <a:ext uri="{FF2B5EF4-FFF2-40B4-BE49-F238E27FC236}">
                <a16:creationId xmlns:a16="http://schemas.microsoft.com/office/drawing/2014/main" id="{09FDCDFC-C628-4231-8C3D-9BFAD66FA202}"/>
              </a:ext>
            </a:extLst>
          </p:cNvPr>
          <p:cNvSpPr/>
          <p:nvPr/>
        </p:nvSpPr>
        <p:spPr>
          <a:xfrm>
            <a:off x="8831178" y="2607522"/>
            <a:ext cx="18153929" cy="1621974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3600"/>
          </a:p>
        </p:txBody>
      </p:sp>
      <p:sp>
        <p:nvSpPr>
          <p:cNvPr id="26" name="Text Placeholder 99">
            <a:extLst>
              <a:ext uri="{FF2B5EF4-FFF2-40B4-BE49-F238E27FC236}">
                <a16:creationId xmlns:a16="http://schemas.microsoft.com/office/drawing/2014/main" id="{EF33CE0B-DFC5-4394-A5E3-50A5B1463CCF}"/>
              </a:ext>
            </a:extLst>
          </p:cNvPr>
          <p:cNvSpPr txBox="1">
            <a:spLocks/>
          </p:cNvSpPr>
          <p:nvPr/>
        </p:nvSpPr>
        <p:spPr>
          <a:xfrm>
            <a:off x="15271181" y="17443744"/>
            <a:ext cx="6279387" cy="428685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>
            <a:lvl1pPr marL="940479" indent="-940479" algn="ctr" defTabSz="2544044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100" b="1" u="sng" kern="1200">
                <a:solidFill>
                  <a:schemeClr val="tx1"/>
                </a:solidFill>
                <a:latin typeface="+mj-lt"/>
                <a:ea typeface="+mj-ea"/>
                <a:cs typeface="+mj-cs"/>
                <a:sym typeface="Calibri"/>
              </a:defRPr>
            </a:lvl1pPr>
            <a:lvl2pPr marL="1908033" indent="-636011" algn="l" defTabSz="2544044" rtl="0" eaLnBrk="1" latinLnBrk="0" hangingPunct="1">
              <a:lnSpc>
                <a:spcPct val="90000"/>
              </a:lnSpc>
              <a:spcBef>
                <a:spcPts val="1391"/>
              </a:spcBef>
              <a:buFont typeface="Arial" panose="020B0604020202020204" pitchFamily="34" charset="0"/>
              <a:buChar char="•"/>
              <a:defRPr sz="66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180055" indent="-636011" algn="l" defTabSz="2544044" rtl="0" eaLnBrk="1" latinLnBrk="0" hangingPunct="1">
              <a:lnSpc>
                <a:spcPct val="90000"/>
              </a:lnSpc>
              <a:spcBef>
                <a:spcPts val="1391"/>
              </a:spcBef>
              <a:buFont typeface="Arial" panose="020B0604020202020204" pitchFamily="34" charset="0"/>
              <a:buChar char="•"/>
              <a:defRPr sz="55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452076" indent="-636011" algn="l" defTabSz="2544044" rtl="0" eaLnBrk="1" latinLnBrk="0" hangingPunct="1">
              <a:lnSpc>
                <a:spcPct val="90000"/>
              </a:lnSpc>
              <a:spcBef>
                <a:spcPts val="1391"/>
              </a:spcBef>
              <a:buFont typeface="Arial" panose="020B0604020202020204" pitchFamily="34" charset="0"/>
              <a:buChar char="•"/>
              <a:defRPr sz="500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724098" indent="-636011" algn="l" defTabSz="2544044" rtl="0" eaLnBrk="1" latinLnBrk="0" hangingPunct="1">
              <a:lnSpc>
                <a:spcPct val="90000"/>
              </a:lnSpc>
              <a:spcBef>
                <a:spcPts val="1391"/>
              </a:spcBef>
              <a:buFont typeface="Arial" panose="020B0604020202020204" pitchFamily="34" charset="0"/>
              <a:buChar char="•"/>
              <a:defRPr sz="500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6996120" indent="-636011" algn="l" defTabSz="2544044" rtl="0" eaLnBrk="1" latinLnBrk="0" hangingPunct="1">
              <a:lnSpc>
                <a:spcPct val="90000"/>
              </a:lnSpc>
              <a:spcBef>
                <a:spcPts val="1391"/>
              </a:spcBef>
              <a:buFont typeface="Arial" panose="020B0604020202020204" pitchFamily="34" charset="0"/>
              <a:buChar char="•"/>
              <a:defRPr sz="500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268142" indent="-636011" algn="l" defTabSz="2544044" rtl="0" eaLnBrk="1" latinLnBrk="0" hangingPunct="1">
              <a:lnSpc>
                <a:spcPct val="90000"/>
              </a:lnSpc>
              <a:spcBef>
                <a:spcPts val="1391"/>
              </a:spcBef>
              <a:buFont typeface="Arial" panose="020B0604020202020204" pitchFamily="34" charset="0"/>
              <a:buChar char="•"/>
              <a:defRPr sz="500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9540164" indent="-636011" algn="l" defTabSz="2544044" rtl="0" eaLnBrk="1" latinLnBrk="0" hangingPunct="1">
              <a:lnSpc>
                <a:spcPct val="90000"/>
              </a:lnSpc>
              <a:spcBef>
                <a:spcPts val="1391"/>
              </a:spcBef>
              <a:buFont typeface="Arial" panose="020B0604020202020204" pitchFamily="34" charset="0"/>
              <a:buChar char="•"/>
              <a:defRPr sz="500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0812186" indent="-636011" algn="l" defTabSz="2544044" rtl="0" eaLnBrk="1" latinLnBrk="0" hangingPunct="1">
              <a:lnSpc>
                <a:spcPct val="90000"/>
              </a:lnSpc>
              <a:spcBef>
                <a:spcPts val="1391"/>
              </a:spcBef>
              <a:buFont typeface="Arial" panose="020B0604020202020204" pitchFamily="34" charset="0"/>
              <a:buChar char="•"/>
              <a:defRPr sz="500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sz="3600" dirty="0" err="1">
                <a:latin typeface="+mn-lt"/>
              </a:rPr>
              <a:t>References</a:t>
            </a:r>
            <a:endParaRPr lang="it-IT" sz="3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987274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34fcacd3-23e6-4bd8-9c8f-7f785b5350b5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3D4C6DB7049D9D4CBE10569EBD0340C4" ma:contentTypeVersion="16" ma:contentTypeDescription="Creare un nuovo documento." ma:contentTypeScope="" ma:versionID="64af40bba6cf2eeb09c1fe751637332e">
  <xsd:schema xmlns:xsd="http://www.w3.org/2001/XMLSchema" xmlns:xs="http://www.w3.org/2001/XMLSchema" xmlns:p="http://schemas.microsoft.com/office/2006/metadata/properties" xmlns:ns2="34fcacd3-23e6-4bd8-9c8f-7f785b5350b5" xmlns:ns3="298f5163-f0cc-4b6f-9812-f17d46c20fd1" targetNamespace="http://schemas.microsoft.com/office/2006/metadata/properties" ma:root="true" ma:fieldsID="a3695b0840cca76f3c600cdb9a3a3e7e" ns2:_="" ns3:_="">
    <xsd:import namespace="34fcacd3-23e6-4bd8-9c8f-7f785b5350b5"/>
    <xsd:import namespace="298f5163-f0cc-4b6f-9812-f17d46c20fd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fcacd3-23e6-4bd8-9c8f-7f785b5350b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Tag immagine" ma:readOnly="false" ma:fieldId="{5cf76f15-5ced-4ddc-b409-7134ff3c332f}" ma:taxonomyMulti="true" ma:sspId="e03ef3db-1873-48f1-8e04-87b5542c2e3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98f5163-f0cc-4b6f-9812-f17d46c20fd1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Condivis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Condiviso con dettagli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7EB034D-335A-4E0A-A7F9-B72F759B6707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298f5163-f0cc-4b6f-9812-f17d46c20fd1"/>
    <ds:schemaRef ds:uri="http://purl.org/dc/terms/"/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34fcacd3-23e6-4bd8-9c8f-7f785b5350b5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67CFC44D-A4CE-450B-95E8-81A289677B7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4fcacd3-23e6-4bd8-9c8f-7f785b5350b5"/>
    <ds:schemaRef ds:uri="298f5163-f0cc-4b6f-9812-f17d46c20fd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6BDA674-781C-4F12-A785-45439792B76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</TotalTime>
  <Words>12</Words>
  <Application>Microsoft Office PowerPoint</Application>
  <PresentationFormat>Personalizzato</PresentationFormat>
  <Paragraphs>8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CAROTTI ELISA</dc:creator>
  <cp:lastModifiedBy>MARIA ASSUNTA BISCOTTI</cp:lastModifiedBy>
  <cp:revision>4</cp:revision>
  <dcterms:created xsi:type="dcterms:W3CDTF">2023-11-23T15:06:08Z</dcterms:created>
  <dcterms:modified xsi:type="dcterms:W3CDTF">2024-01-15T08:40:33Z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0x0101003D4C6DB7049D9D4CBE10569EBD0340C4</vt:lpwstr>
  </property>
  <property fmtid="{D5CDD505-2E9C-101B-9397-08002B2CF9AE}" pid="3" name="MediaServiceImageTags">
    <vt:lpwstr/>
  </property>
</Properties>
</file>